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68" r:id="rId16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A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53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3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849" y="2374053"/>
            <a:ext cx="4950725" cy="5876508"/>
            <a:chOff x="5730849" y="2374053"/>
            <a:chExt cx="4950725" cy="587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849" y="2374053"/>
              <a:ext cx="4950725" cy="5876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75273" y="2196835"/>
            <a:ext cx="5637239" cy="3296947"/>
            <a:chOff x="11875273" y="2196835"/>
            <a:chExt cx="5637239" cy="32969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5273" y="2196835"/>
              <a:ext cx="5637239" cy="32969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12749" y="6921995"/>
            <a:ext cx="891429" cy="192857"/>
            <a:chOff x="13112749" y="6921995"/>
            <a:chExt cx="891429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112749" y="6921995"/>
              <a:ext cx="891429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88260" y="2643163"/>
            <a:ext cx="4045714" cy="882146"/>
            <a:chOff x="5988260" y="2643163"/>
            <a:chExt cx="4045714" cy="8821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88260" y="2643163"/>
              <a:ext cx="4045714" cy="8821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64690" y="4147221"/>
            <a:ext cx="2742147" cy="192857"/>
            <a:chOff x="8164690" y="4147221"/>
            <a:chExt cx="2742147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164690" y="4147221"/>
              <a:ext cx="2742147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2643163"/>
            <a:ext cx="5600000" cy="3103765"/>
            <a:chOff x="0" y="2643163"/>
            <a:chExt cx="5600000" cy="31037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643163"/>
              <a:ext cx="5600000" cy="3103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2057" y="7381890"/>
            <a:ext cx="1454792" cy="192857"/>
            <a:chOff x="1102057" y="7381890"/>
            <a:chExt cx="1454792" cy="19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102057" y="7381890"/>
              <a:ext cx="1454792" cy="19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93200" y="7324998"/>
            <a:ext cx="3596042" cy="192857"/>
            <a:chOff x="3193200" y="7324998"/>
            <a:chExt cx="3596042" cy="19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3193200" y="7324998"/>
              <a:ext cx="3596042" cy="19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88260" y="9118016"/>
            <a:ext cx="4297454" cy="1167699"/>
            <a:chOff x="5988260" y="9118016"/>
            <a:chExt cx="4297454" cy="11676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88260" y="9118016"/>
              <a:ext cx="4297454" cy="11676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07057" y="8095221"/>
            <a:ext cx="1454792" cy="192857"/>
            <a:chOff x="7107057" y="8095221"/>
            <a:chExt cx="1454792" cy="19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7107057" y="8095221"/>
              <a:ext cx="1454792" cy="19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08693" y="8839563"/>
            <a:ext cx="1325253" cy="64286"/>
            <a:chOff x="2608693" y="8839563"/>
            <a:chExt cx="1325253" cy="6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08693" y="8839563"/>
              <a:ext cx="1325253" cy="6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806518" y="7984952"/>
            <a:ext cx="1325253" cy="64286"/>
            <a:chOff x="10806518" y="7984952"/>
            <a:chExt cx="1325253" cy="6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06518" y="7984952"/>
              <a:ext cx="1325253" cy="6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898464" y="6116086"/>
            <a:ext cx="3882506" cy="64286"/>
            <a:chOff x="8898464" y="6116086"/>
            <a:chExt cx="3882506" cy="642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8898464" y="6116086"/>
              <a:ext cx="3882506" cy="6428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17250" y="645159"/>
            <a:ext cx="17264763" cy="246375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68848" y="1272912"/>
            <a:ext cx="3452649" cy="115223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30494" y="5715793"/>
            <a:ext cx="3684458" cy="100445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97331" y="6634716"/>
            <a:ext cx="1134477" cy="99982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9697" y="7571859"/>
            <a:ext cx="3709877" cy="100445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11969" y="2653867"/>
            <a:ext cx="4259065" cy="105007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19469" y="3847012"/>
            <a:ext cx="2167496" cy="100445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819469" y="5151155"/>
            <a:ext cx="3943629" cy="100445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19469" y="6429002"/>
            <a:ext cx="4905010" cy="100445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30493" y="5927812"/>
            <a:ext cx="4665934" cy="100445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05050" y="6996612"/>
            <a:ext cx="1445867" cy="108009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5949" y="8409273"/>
            <a:ext cx="1451374" cy="115628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249508" y="8616182"/>
            <a:ext cx="2248127" cy="238511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92363" y="9221002"/>
            <a:ext cx="2737042" cy="110867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20707" y="1407107"/>
            <a:ext cx="1333419" cy="12780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415686" y="580836"/>
            <a:ext cx="17815201" cy="25268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1312" y="4054379"/>
            <a:ext cx="5013269" cy="14370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0707" y="1407107"/>
            <a:ext cx="1314372" cy="1278086"/>
          </a:xfrm>
          <a:prstGeom prst="rect">
            <a:avLst/>
          </a:prstGeom>
        </p:spPr>
      </p:pic>
      <p:pic>
        <p:nvPicPr>
          <p:cNvPr id="2" name="배속">
            <a:hlinkClick r:id="" action="ppaction://media"/>
            <a:extLst>
              <a:ext uri="{FF2B5EF4-FFF2-40B4-BE49-F238E27FC236}">
                <a16:creationId xmlns:a16="http://schemas.microsoft.com/office/drawing/2014/main" id="{9859FCE3-FA5E-F36F-1FC1-1AC9857D95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61044" y="669086"/>
            <a:ext cx="6451222" cy="9617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D682343-EB8E-ADCC-F93D-1FDA132A30B0}"/>
              </a:ext>
            </a:extLst>
          </p:cNvPr>
          <p:cNvSpPr/>
          <p:nvPr/>
        </p:nvSpPr>
        <p:spPr>
          <a:xfrm>
            <a:off x="888641" y="1686678"/>
            <a:ext cx="734097" cy="463640"/>
          </a:xfrm>
          <a:prstGeom prst="ellipse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D7A48-4AC4-8E16-560A-2E99CDE32B06}"/>
              </a:ext>
            </a:extLst>
          </p:cNvPr>
          <p:cNvSpPr txBox="1"/>
          <p:nvPr/>
        </p:nvSpPr>
        <p:spPr>
          <a:xfrm>
            <a:off x="888641" y="1564555"/>
            <a:ext cx="901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3C39EB4-26DE-6E64-024A-528A7949E56E}"/>
              </a:ext>
            </a:extLst>
          </p:cNvPr>
          <p:cNvSpPr/>
          <p:nvPr/>
        </p:nvSpPr>
        <p:spPr>
          <a:xfrm>
            <a:off x="888641" y="1558344"/>
            <a:ext cx="734097" cy="591974"/>
          </a:xfrm>
          <a:prstGeom prst="ellipse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74C07-6B4E-AF8A-F97C-F2A01EE5B140}"/>
              </a:ext>
            </a:extLst>
          </p:cNvPr>
          <p:cNvSpPr txBox="1"/>
          <p:nvPr/>
        </p:nvSpPr>
        <p:spPr>
          <a:xfrm>
            <a:off x="888641" y="1564555"/>
            <a:ext cx="901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07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</Words>
  <Application>Microsoft Office PowerPoint</Application>
  <PresentationFormat>사용자 지정</PresentationFormat>
  <Paragraphs>15</Paragraphs>
  <Slides>15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SEONGBEEN PARK</cp:lastModifiedBy>
  <cp:revision>2</cp:revision>
  <dcterms:created xsi:type="dcterms:W3CDTF">2023-11-22T21:51:34Z</dcterms:created>
  <dcterms:modified xsi:type="dcterms:W3CDTF">2023-11-23T13:01:15Z</dcterms:modified>
</cp:coreProperties>
</file>